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27.07.2023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 useBgFill="1"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8640" y="2339752"/>
            <a:ext cx="53559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ДО 20% годовых</a:t>
            </a:r>
            <a:endParaRPr lang="ru-RU" sz="4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2696" y="3059832"/>
            <a:ext cx="448481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Инвестируй в такси и зарабатывай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0648" y="1907704"/>
            <a:ext cx="46085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980728" y="3491880"/>
            <a:ext cx="720080" cy="26642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6" name="Рисунок 15" descr="qr КЛУБ ТАКСИ.jpeg"/>
          <p:cNvPicPr>
            <a:picLocks noChangeAspect="1"/>
          </p:cNvPicPr>
          <p:nvPr/>
        </p:nvPicPr>
        <p:blipFill>
          <a:blip r:embed="rId3" cstate="print">
            <a:lum bright="-24000" contrast="100000"/>
          </a:blip>
          <a:stretch>
            <a:fillRect/>
          </a:stretch>
        </p:blipFill>
        <p:spPr>
          <a:xfrm>
            <a:off x="620688" y="6300192"/>
            <a:ext cx="1668413" cy="1668413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188640" y="3235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0888" y="5868144"/>
            <a:ext cx="3240360" cy="1578116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2204864" y="4427984"/>
            <a:ext cx="31811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клубтакси48</a:t>
            </a:r>
            <a:r>
              <a:rPr lang="en-US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ru-RU" sz="2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рф</a:t>
            </a:r>
            <a:endParaRPr lang="ru-RU" sz="2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92896" y="3635896"/>
            <a:ext cx="258536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+7- 903-699-6584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8640" y="2339752"/>
            <a:ext cx="535592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не просто таксопарк, а экосистема бизнесов. За 10 лет мы завоевали доверие инвесторов и водителей, что позволяет регулярно 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расширять таксопарк.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0648" y="1907704"/>
            <a:ext cx="46085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88640" y="3235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7032" y="8302338"/>
            <a:ext cx="1728192" cy="841662"/>
          </a:xfrm>
          <a:prstGeom prst="rect">
            <a:avLst/>
          </a:prstGeom>
        </p:spPr>
      </p:pic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476672" y="4067944"/>
            <a:ext cx="46085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04664" y="4499992"/>
            <a:ext cx="1656184" cy="165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92696" y="4860032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10 лет на рынке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861048" y="5004048"/>
            <a:ext cx="1656184" cy="165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48680" y="6660232"/>
            <a:ext cx="1656184" cy="165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2276872" y="5220072"/>
            <a:ext cx="1368152" cy="86409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221088" y="5364088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150 авто в парке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9082409">
            <a:off x="2328236" y="6503111"/>
            <a:ext cx="1368152" cy="86409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908720" y="6732240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itchFamily="34" charset="0"/>
              </a:rPr>
              <a:t>5 инвесторов доверилось нам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88640" y="3235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7032" y="8302338"/>
            <a:ext cx="1728192" cy="841662"/>
          </a:xfrm>
          <a:prstGeom prst="rect">
            <a:avLst/>
          </a:prstGeom>
        </p:spPr>
      </p:pic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  <p:pic>
        <p:nvPicPr>
          <p:cNvPr id="20" name="Рисунок 19" descr="Безымянный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812" y="2838450"/>
            <a:ext cx="6810375" cy="346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36712" y="7668344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7032" y="8302338"/>
            <a:ext cx="1728192" cy="841662"/>
          </a:xfrm>
          <a:prstGeom prst="rect">
            <a:avLst/>
          </a:prstGeom>
        </p:spPr>
      </p:pic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8640" y="1979712"/>
            <a:ext cx="5355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ПРОГРАММА ИНВЕСТИРОВАНИЯ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2656" y="3347864"/>
            <a:ext cx="53559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Гарант безопасности ваших инвестиций – автомобиль Клуб Такси, который по договору передается в залог.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2656" y="4860032"/>
            <a:ext cx="535592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Заключается договор займа, процент годовой доходности по которому зависит от срока займа: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640" y="6084168"/>
            <a:ext cx="53559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6 месяцев – 18%</a:t>
            </a:r>
          </a:p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 месяцев – 20%</a:t>
            </a:r>
          </a:p>
          <a:p>
            <a:pPr algn="ctr"/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 месяцев – 22%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41040" y="4759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80728" y="6012160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7032" y="8302338"/>
            <a:ext cx="1728192" cy="841662"/>
          </a:xfrm>
          <a:prstGeom prst="rect">
            <a:avLst/>
          </a:prstGeom>
        </p:spPr>
      </p:pic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8640" y="1979712"/>
            <a:ext cx="5355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ДЕПО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ЗИТНАЯ ПРОГРАММА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41040" y="4759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32656" y="3131840"/>
            <a:ext cx="53559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 </a:t>
            </a:r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300.000 !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836712" y="3059832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48680" y="3995936"/>
            <a:ext cx="5355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Нет дедлайна для возврата денег – вложенную сумму можно вернуть в срок от 1 месяца без потери процентов (важно предупредить о возврате за 30 дней)</a:t>
            </a:r>
            <a:endParaRPr lang="ru-RU" sz="1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52736" y="3851920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04664" y="5436096"/>
            <a:ext cx="535592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Расчет % - 1 число каждого месяца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124744" y="5220072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161814" y="5995100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60648" y="6372200"/>
            <a:ext cx="53559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Заключение договора займа возможно с физическим лицом – Гендиректором Клуб Такси, либо с ООО. Выбор по желанию инвестора</a:t>
            </a:r>
            <a:endParaRPr lang="ru-RU" sz="1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Эмблема_auto_x2_auto_x2-photoaidcom-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5224" y="759633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8640" y="467544"/>
            <a:ext cx="455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КЛУБ ТАКСИ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8640" y="1331640"/>
            <a:ext cx="4601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Платформа для инвестиций в такси</a:t>
            </a:r>
            <a:endParaRPr lang="ru-RU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" name="Рисунок 17" descr="brendirovanie-yandeks.go-ili-ub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7032" y="8302338"/>
            <a:ext cx="1728192" cy="841662"/>
          </a:xfrm>
          <a:prstGeom prst="rect">
            <a:avLst/>
          </a:prstGeom>
        </p:spPr>
      </p:pic>
      <p:pic>
        <p:nvPicPr>
          <p:cNvPr id="22" name="Рисунок 21" descr="hCwD15T12SA3Vs9Op3QpHPpGyiqj2W8YqdNuYMUSpEasKd9C2VYXV7nZs2rgZ_0EszDyMl9kgzF2EGUH06tWUf-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5224" y="251520"/>
            <a:ext cx="1210841" cy="12148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8640" y="1979712"/>
            <a:ext cx="53559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Автомобили Клуб Такси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41040" y="475928"/>
            <a:ext cx="40324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60648" y="2627784"/>
            <a:ext cx="535592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 будете видеть Ваши инвестиции 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виде автомобилей с вашим логотипом</a:t>
            </a:r>
            <a:r>
              <a:rPr lang="ru-RU" sz="32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2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48680" y="2627784"/>
            <a:ext cx="468052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ysClr val="windowText" lastClr="000000"/>
      </a:dk1>
      <a:lt1>
        <a:sysClr val="window" lastClr="FFFFFF"/>
      </a:lt1>
      <a:dk2>
        <a:srgbClr val="00B050"/>
      </a:dk2>
      <a:lt2>
        <a:srgbClr val="00B050"/>
      </a:lt2>
      <a:accent1>
        <a:srgbClr val="000000"/>
      </a:accent1>
      <a:accent2>
        <a:srgbClr val="00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</TotalTime>
  <Words>215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VSS</dc:creator>
  <cp:lastModifiedBy>VSS</cp:lastModifiedBy>
  <cp:revision>35</cp:revision>
  <dcterms:created xsi:type="dcterms:W3CDTF">2023-07-11T07:44:44Z</dcterms:created>
  <dcterms:modified xsi:type="dcterms:W3CDTF">2023-07-27T10:54:21Z</dcterms:modified>
</cp:coreProperties>
</file>